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elnichuk\Desktop\На сайт профилактика ПАВ родители\2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1793747" y="-507919"/>
            <a:ext cx="5372867" cy="73887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elnichuk\Desktop\На сайт профилактика ПАВ родители\22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1890237" y="-604410"/>
            <a:ext cx="5506401" cy="75724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elnichuk\Desktop\На сайт профилактика ПАВ родители\3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1802756" y="-841493"/>
            <a:ext cx="6182480" cy="85021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elnichuk\Desktop\На сайт профилактика ПАВ родители\32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1647160" y="-575645"/>
            <a:ext cx="5733881" cy="78852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melnichuk\Desktop\На сайт профилактика ПАВ родители\4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1774410" y="-1316415"/>
            <a:ext cx="6221461" cy="85557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melnichuk\Desktop\На сайт профилактика ПАВ родители\42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1744142" y="-744065"/>
            <a:ext cx="5870033" cy="80724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melnichuk\Desktop\На сайт профилактика ПАВ родители\5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1497370" y="-854484"/>
            <a:ext cx="6077821" cy="83582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melnichuk\Desktop\На сайт профилактика ПАВ родители\52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1373165" y="-755194"/>
            <a:ext cx="5929354" cy="81540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melnichuk\Desktop\На сайт профилактика ПАВ родители\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214290"/>
            <a:ext cx="4519914" cy="62158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PresentationFormat>Экран (4:3)</PresentationFormat>
  <Paragraphs>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Мельничук Ольга Альб</dc:creator>
  <cp:lastModifiedBy>melnichuk</cp:lastModifiedBy>
  <cp:revision>1</cp:revision>
  <dcterms:created xsi:type="dcterms:W3CDTF">2021-01-14T02:56:54Z</dcterms:created>
  <dcterms:modified xsi:type="dcterms:W3CDTF">2021-01-14T03:03:50Z</dcterms:modified>
</cp:coreProperties>
</file>