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7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4"/>
    <p:restoredTop sz="92197"/>
  </p:normalViewPr>
  <p:slideViewPr>
    <p:cSldViewPr snapToGrid="0" snapToObjects="1">
      <p:cViewPr>
        <p:scale>
          <a:sx n="155" d="100"/>
          <a:sy n="155" d="100"/>
        </p:scale>
        <p:origin x="-654" y="-1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45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15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4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65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61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21CA-C296-2A4F-A6ED-F4E89C794EA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D0C6-96CD-074D-90DF-799DCD8906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2404" y="0"/>
            <a:ext cx="2873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mtClean="0">
                <a:solidFill>
                  <a:srgbClr val="46475B"/>
                </a:solidFill>
                <a:latin typeface="Calibri" charset="0"/>
                <a:ea typeface="Calibri" charset="0"/>
                <a:cs typeface="Calibri" charset="0"/>
              </a:rPr>
              <a:t>25 </a:t>
            </a:r>
            <a:r>
              <a:rPr lang="ru-RU" sz="3600" dirty="0" smtClean="0">
                <a:solidFill>
                  <a:srgbClr val="46475B"/>
                </a:solidFill>
                <a:latin typeface="Calibri" charset="0"/>
                <a:ea typeface="Calibri" charset="0"/>
                <a:cs typeface="Calibri" charset="0"/>
              </a:rPr>
              <a:t>марта</a:t>
            </a:r>
          </a:p>
          <a:p>
            <a:r>
              <a:rPr lang="ru-RU" sz="2400" b="1" dirty="0" smtClean="0">
                <a:solidFill>
                  <a:srgbClr val="46475B"/>
                </a:solidFill>
                <a:latin typeface="Calibri" charset="0"/>
                <a:ea typeface="Calibri" charset="0"/>
                <a:cs typeface="Calibri" charset="0"/>
              </a:rPr>
              <a:t>11.00-13.00</a:t>
            </a:r>
            <a:endParaRPr lang="ru-RU" sz="2400" b="1" dirty="0">
              <a:solidFill>
                <a:srgbClr val="46475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952" y="878319"/>
            <a:ext cx="2107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Школа № 2 г. Амурска</a:t>
            </a:r>
          </a:p>
          <a:p>
            <a:r>
              <a:rPr lang="ru-RU" sz="1600" dirty="0" smtClean="0"/>
              <a:t>Ул. Школьная, д. 9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80643" y="9123979"/>
            <a:ext cx="322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Мы все делаем сами, своими руками, и ваша помощь будет очень полезна! Если у вас есть вопросы или вы хотите помочь в организации праздника – пишите, звоните:  </a:t>
            </a:r>
            <a:endParaRPr lang="en-US" sz="900" dirty="0" smtClean="0"/>
          </a:p>
          <a:p>
            <a:r>
              <a:rPr lang="ru-RU" sz="900" dirty="0" smtClean="0"/>
              <a:t>Тел. 8 914 549 00 2</a:t>
            </a:r>
            <a:r>
              <a:rPr lang="en-US" sz="900" dirty="0" smtClean="0"/>
              <a:t>2</a:t>
            </a:r>
            <a:r>
              <a:rPr lang="ru-RU" sz="900" dirty="0" smtClean="0"/>
              <a:t>.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536952" y="4541315"/>
            <a:ext cx="3168648" cy="3277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50" b="1" dirty="0" err="1" smtClean="0"/>
              <a:t>Дармарка</a:t>
            </a:r>
            <a:r>
              <a:rPr lang="ru-RU" sz="1150" b="1" dirty="0" smtClean="0"/>
              <a:t> и </a:t>
            </a:r>
            <a:r>
              <a:rPr lang="ru-RU" sz="1150" b="1" dirty="0" err="1" smtClean="0"/>
              <a:t>книговорот</a:t>
            </a:r>
            <a:r>
              <a:rPr lang="ru-RU" sz="1150" b="1" dirty="0" smtClean="0"/>
              <a:t>, или бесплатная ярмарка вещей: </a:t>
            </a:r>
            <a:r>
              <a:rPr lang="ru-RU" sz="1150" dirty="0" smtClean="0"/>
              <a:t>приносите то, что вам уже не нужно, но ещё могло бы послужить новым хозяевам ( хорошую одежду, книги, игрушки и другие вещи). И найдите что-то подходящее для себя.</a:t>
            </a:r>
          </a:p>
          <a:p>
            <a:r>
              <a:rPr lang="ru-RU" sz="1150" b="1" dirty="0" smtClean="0"/>
              <a:t>Мастер-классы, игры, развлечения для детей и взрослых: </a:t>
            </a:r>
            <a:r>
              <a:rPr lang="ru-RU" sz="1150" dirty="0" smtClean="0"/>
              <a:t>поделки своими руками, игры для быстрых и умных</a:t>
            </a:r>
            <a:r>
              <a:rPr lang="ru-RU" sz="1150" smtClean="0"/>
              <a:t>, экологическая эстафета….</a:t>
            </a:r>
            <a:endParaRPr lang="ru-RU" sz="1150" dirty="0" smtClean="0"/>
          </a:p>
          <a:p>
            <a:r>
              <a:rPr lang="ru-RU" sz="1150" b="1" dirty="0" smtClean="0"/>
              <a:t>Сбор корма для животных: </a:t>
            </a:r>
            <a:r>
              <a:rPr lang="ru-RU" sz="1150" dirty="0" smtClean="0"/>
              <a:t>животные будут рады овощам и фруктам: капуста, морковь, свекла, яблоки…</a:t>
            </a:r>
            <a:endParaRPr lang="ru-RU" sz="1150" b="1" dirty="0" smtClean="0"/>
          </a:p>
          <a:p>
            <a:r>
              <a:rPr lang="ru-RU" sz="1150" b="1" dirty="0" smtClean="0"/>
              <a:t>Пункт приёма раздельно собранных отходов: </a:t>
            </a:r>
            <a:r>
              <a:rPr lang="ru-RU" sz="1150" dirty="0" smtClean="0"/>
              <a:t>подарим мусору вторую жизнь – приносите батарейки и пластиковые крышечки. Важно, чтобы все отходы были чистыми! Всё отправится на вторичную переработку и превратится в новые полезные вещи!</a:t>
            </a:r>
            <a:endParaRPr lang="ru-RU" sz="1150" b="1" dirty="0"/>
          </a:p>
        </p:txBody>
      </p:sp>
    </p:spTree>
    <p:extLst>
      <p:ext uri="{BB962C8B-B14F-4D97-AF65-F5344CB8AC3E}">
        <p14:creationId xmlns="" xmlns:p14="http://schemas.microsoft.com/office/powerpoint/2010/main" val="213951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180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Шустов</dc:creator>
  <cp:lastModifiedBy>Завуч</cp:lastModifiedBy>
  <cp:revision>17</cp:revision>
  <dcterms:created xsi:type="dcterms:W3CDTF">2017-03-06T06:58:47Z</dcterms:created>
  <dcterms:modified xsi:type="dcterms:W3CDTF">2023-03-17T00:55:00Z</dcterms:modified>
</cp:coreProperties>
</file>